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598551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Beam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tuxedos, 2 50% OR use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 as the back is 2 stacked with NS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76CC02-224C-41A8-A187-DF836F38BD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4812"/>
            <a:ext cx="7025776" cy="39951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 Beam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I Beam is a 28 round, 140 point, Comstock field course. There </a:t>
            </a:r>
            <a:r>
              <a:rPr lang="en-US"/>
              <a:t>are 12 </a:t>
            </a:r>
            <a:r>
              <a:rPr lang="en-US" dirty="0"/>
              <a:t>USPSA targets and 4 USPSA mini poppers. The best two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</TotalTime>
  <Words>157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2020-08-18T19:30:04Z</dcterms:modified>
  <cp:category>Shooting</cp:category>
</cp:coreProperties>
</file>

<file path=docProps/thumbnail.jpeg>
</file>